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2481E-5AD0-460C-B500-229EC61DF987}" type="datetimeFigureOut">
              <a:rPr lang="da-DK" smtClean="0"/>
              <a:pPr/>
              <a:t>02-03-2010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825A-3A56-41BF-A147-67A6917434B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2481E-5AD0-460C-B500-229EC61DF987}" type="datetimeFigureOut">
              <a:rPr lang="da-DK" smtClean="0"/>
              <a:pPr/>
              <a:t>02-03-2010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825A-3A56-41BF-A147-67A6917434B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2481E-5AD0-460C-B500-229EC61DF987}" type="datetimeFigureOut">
              <a:rPr lang="da-DK" smtClean="0"/>
              <a:pPr/>
              <a:t>02-03-2010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825A-3A56-41BF-A147-67A6917434B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2481E-5AD0-460C-B500-229EC61DF987}" type="datetimeFigureOut">
              <a:rPr lang="da-DK" smtClean="0"/>
              <a:pPr/>
              <a:t>02-03-2010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825A-3A56-41BF-A147-67A6917434B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2481E-5AD0-460C-B500-229EC61DF987}" type="datetimeFigureOut">
              <a:rPr lang="da-DK" smtClean="0"/>
              <a:pPr/>
              <a:t>02-03-2010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825A-3A56-41BF-A147-67A6917434B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2481E-5AD0-460C-B500-229EC61DF987}" type="datetimeFigureOut">
              <a:rPr lang="da-DK" smtClean="0"/>
              <a:pPr/>
              <a:t>02-03-2010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825A-3A56-41BF-A147-67A6917434B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2481E-5AD0-460C-B500-229EC61DF987}" type="datetimeFigureOut">
              <a:rPr lang="da-DK" smtClean="0"/>
              <a:pPr/>
              <a:t>02-03-2010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825A-3A56-41BF-A147-67A6917434B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2481E-5AD0-460C-B500-229EC61DF987}" type="datetimeFigureOut">
              <a:rPr lang="da-DK" smtClean="0"/>
              <a:pPr/>
              <a:t>02-03-2010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825A-3A56-41BF-A147-67A6917434B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2481E-5AD0-460C-B500-229EC61DF987}" type="datetimeFigureOut">
              <a:rPr lang="da-DK" smtClean="0"/>
              <a:pPr/>
              <a:t>02-03-2010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825A-3A56-41BF-A147-67A6917434B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2481E-5AD0-460C-B500-229EC61DF987}" type="datetimeFigureOut">
              <a:rPr lang="da-DK" smtClean="0"/>
              <a:pPr/>
              <a:t>02-03-2010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825A-3A56-41BF-A147-67A6917434B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2481E-5AD0-460C-B500-229EC61DF987}" type="datetimeFigureOut">
              <a:rPr lang="da-DK" smtClean="0"/>
              <a:pPr/>
              <a:t>02-03-2010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825A-3A56-41BF-A147-67A6917434B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2481E-5AD0-460C-B500-229EC61DF987}" type="datetimeFigureOut">
              <a:rPr lang="da-DK" smtClean="0"/>
              <a:pPr/>
              <a:t>02-03-2010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3825A-3A56-41BF-A147-67A6917434B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boks 3"/>
          <p:cNvSpPr txBox="1"/>
          <p:nvPr/>
        </p:nvSpPr>
        <p:spPr>
          <a:xfrm>
            <a:off x="3428992" y="928670"/>
            <a:ext cx="2571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dirty="0" smtClean="0">
                <a:latin typeface="Arial Black" pitchFamily="34" charset="0"/>
              </a:rPr>
              <a:t>Freja Saxtorff Nielsen</a:t>
            </a:r>
            <a:r>
              <a:rPr lang="da-DK" sz="1400" dirty="0" smtClean="0">
                <a:latin typeface="Arial Black" pitchFamily="34" charset="0"/>
                <a:sym typeface="Wingdings" pitchFamily="2" charset="2"/>
              </a:rPr>
              <a:t></a:t>
            </a:r>
            <a:endParaRPr lang="da-DK" sz="1400" dirty="0">
              <a:latin typeface="Arial Black" pitchFamily="34" charset="0"/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285720" y="1857364"/>
            <a:ext cx="65722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 am a girl of thirteen years I live in Nyborg my birthday on November 8. I am an active girl who goes to lots of sports I go to dance, boxing, spinning, cycling and music I play bass! I have three big brothers and the name: Toke has 18 years Rune is 23 and </a:t>
            </a:r>
            <a:r>
              <a:rPr lang="en-US" dirty="0" smtClean="0"/>
              <a:t>Kåre </a:t>
            </a:r>
            <a:r>
              <a:rPr lang="en-US" dirty="0"/>
              <a:t>who is 25 my dad's name is </a:t>
            </a:r>
            <a:r>
              <a:rPr lang="en-US" dirty="0" smtClean="0"/>
              <a:t>Jørgen </a:t>
            </a:r>
            <a:r>
              <a:rPr lang="en-US" dirty="0"/>
              <a:t>50 years and my mother's name is Lotte she is </a:t>
            </a:r>
            <a:r>
              <a:rPr lang="en-US" dirty="0" smtClean="0"/>
              <a:t>48 </a:t>
            </a:r>
            <a:r>
              <a:rPr lang="en-US" dirty="0"/>
              <a:t>years. I also have a dog called Chilli she has three </a:t>
            </a:r>
            <a:r>
              <a:rPr lang="en-US" dirty="0" smtClean="0"/>
              <a:t>years. </a:t>
            </a:r>
            <a:r>
              <a:rPr lang="en-US" dirty="0" smtClean="0"/>
              <a:t>M</a:t>
            </a:r>
            <a:r>
              <a:rPr lang="en-US" dirty="0" smtClean="0"/>
              <a:t>y </a:t>
            </a:r>
            <a:r>
              <a:rPr lang="en-US" dirty="0"/>
              <a:t>best </a:t>
            </a:r>
            <a:r>
              <a:rPr lang="en-US" dirty="0" smtClean="0"/>
              <a:t>friends </a:t>
            </a:r>
            <a:r>
              <a:rPr lang="en-US" dirty="0"/>
              <a:t>called Nanna and Rikke!</a:t>
            </a:r>
            <a:endParaRPr lang="da-DK" dirty="0"/>
          </a:p>
        </p:txBody>
      </p:sp>
      <p:pic>
        <p:nvPicPr>
          <p:cNvPr id="9" name="Billede 8" descr="Toke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4286256"/>
            <a:ext cx="857256" cy="1143008"/>
          </a:xfrm>
          <a:prstGeom prst="rect">
            <a:avLst/>
          </a:prstGeom>
        </p:spPr>
      </p:pic>
      <p:pic>
        <p:nvPicPr>
          <p:cNvPr id="10" name="Billede 9" descr="Rune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5214950"/>
            <a:ext cx="915986" cy="1271059"/>
          </a:xfrm>
          <a:prstGeom prst="rect">
            <a:avLst/>
          </a:prstGeom>
        </p:spPr>
      </p:pic>
      <p:pic>
        <p:nvPicPr>
          <p:cNvPr id="11" name="Billede 10" descr="Kåre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6050" y="4143380"/>
            <a:ext cx="1207094" cy="1314440"/>
          </a:xfrm>
          <a:prstGeom prst="rect">
            <a:avLst/>
          </a:prstGeom>
        </p:spPr>
      </p:pic>
      <p:sp>
        <p:nvSpPr>
          <p:cNvPr id="15" name="Tekstboks 14"/>
          <p:cNvSpPr txBox="1"/>
          <p:nvPr/>
        </p:nvSpPr>
        <p:spPr>
          <a:xfrm>
            <a:off x="2928926" y="5429264"/>
            <a:ext cx="714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000" dirty="0" smtClean="0"/>
              <a:t>Kåre</a:t>
            </a:r>
            <a:endParaRPr lang="da-DK" sz="1000" dirty="0"/>
          </a:p>
        </p:txBody>
      </p:sp>
      <p:sp>
        <p:nvSpPr>
          <p:cNvPr id="16" name="Tekstboks 15"/>
          <p:cNvSpPr txBox="1"/>
          <p:nvPr/>
        </p:nvSpPr>
        <p:spPr>
          <a:xfrm>
            <a:off x="1500166" y="6500834"/>
            <a:ext cx="5695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900" dirty="0" smtClean="0"/>
              <a:t>Rune</a:t>
            </a:r>
            <a:endParaRPr lang="da-DK" sz="900" dirty="0"/>
          </a:p>
        </p:txBody>
      </p:sp>
      <p:sp>
        <p:nvSpPr>
          <p:cNvPr id="17" name="Tekstboks 16"/>
          <p:cNvSpPr txBox="1"/>
          <p:nvPr/>
        </p:nvSpPr>
        <p:spPr>
          <a:xfrm>
            <a:off x="357158" y="5572140"/>
            <a:ext cx="6266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900" dirty="0" smtClean="0"/>
              <a:t>Toke</a:t>
            </a:r>
            <a:endParaRPr lang="da-DK" sz="900" dirty="0"/>
          </a:p>
        </p:txBody>
      </p:sp>
      <p:pic>
        <p:nvPicPr>
          <p:cNvPr id="18" name="Billede 17" descr="Far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7686" y="4572008"/>
            <a:ext cx="2095514" cy="1571636"/>
          </a:xfrm>
          <a:prstGeom prst="rect">
            <a:avLst/>
          </a:prstGeom>
        </p:spPr>
      </p:pic>
      <p:sp>
        <p:nvSpPr>
          <p:cNvPr id="19" name="Tekstboks 18"/>
          <p:cNvSpPr txBox="1"/>
          <p:nvPr/>
        </p:nvSpPr>
        <p:spPr>
          <a:xfrm>
            <a:off x="4714876" y="6500834"/>
            <a:ext cx="12858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900" dirty="0" smtClean="0"/>
              <a:t>Dad, Toke and Kåre .</a:t>
            </a:r>
            <a:endParaRPr lang="da-DK" sz="900" dirty="0"/>
          </a:p>
        </p:txBody>
      </p:sp>
      <p:pic>
        <p:nvPicPr>
          <p:cNvPr id="20" name="Billede 19" descr="freja 1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0935" y="0"/>
            <a:ext cx="2793065" cy="2071678"/>
          </a:xfrm>
          <a:prstGeom prst="rect">
            <a:avLst/>
          </a:prstGeom>
        </p:spPr>
      </p:pic>
      <p:sp>
        <p:nvSpPr>
          <p:cNvPr id="21" name="Tekstboks 20"/>
          <p:cNvSpPr txBox="1"/>
          <p:nvPr/>
        </p:nvSpPr>
        <p:spPr>
          <a:xfrm>
            <a:off x="7286644" y="2285992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me</a:t>
            </a:r>
            <a:endParaRPr lang="da-DK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117</Words>
  <Application>Microsoft Office PowerPoint</Application>
  <PresentationFormat>Skærmshow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</vt:i4>
      </vt:variant>
    </vt:vector>
  </HeadingPairs>
  <TitlesOfParts>
    <vt:vector size="2" baseType="lpstr">
      <vt:lpstr>Kontortema</vt:lpstr>
      <vt:lpstr>Dias nummer 1</vt:lpstr>
    </vt:vector>
  </TitlesOfParts>
  <Company>Nyborg Friskole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Dias nummer 1</dc:title>
  <dc:creator>02a4</dc:creator>
  <cp:lastModifiedBy>02a4</cp:lastModifiedBy>
  <cp:revision>13</cp:revision>
  <dcterms:created xsi:type="dcterms:W3CDTF">2010-02-16T08:21:13Z</dcterms:created>
  <dcterms:modified xsi:type="dcterms:W3CDTF">2010-03-02T08:40:19Z</dcterms:modified>
</cp:coreProperties>
</file>